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64" r:id="rId1"/>
  </p:sldMasterIdLst>
  <p:sldIdLst>
    <p:sldId id="313" r:id="rId2"/>
  </p:sldIdLst>
  <p:sldSz cx="12192000" cy="6858000"/>
  <p:notesSz cx="6858000" cy="9945688"/>
  <p:embeddedFontLst>
    <p:embeddedFont>
      <p:font typeface="Oxygen" panose="02000503000000000000" pitchFamily="2" charset="0"/>
      <p:regular r:id="rId3"/>
      <p:bold r:id="rId4"/>
    </p:embeddedFont>
    <p:embeddedFont>
      <p:font typeface="Source Sans Pro" panose="020B050303040302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7A45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BA1167-1FE2-4BCB-A904-691B1E9F440F}" v="3" dt="2022-04-26T13:05:22.8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microsoft.com/office/2016/11/relationships/changesInfo" Target="changesInfos/changesInfo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s Richter" userId="e8b1fabd978d43db" providerId="LiveId" clId="{A5BA1167-1FE2-4BCB-A904-691B1E9F440F}"/>
    <pc:docChg chg="undo custSel delSld modSld modMainMaster">
      <pc:chgData name="Lars Richter" userId="e8b1fabd978d43db" providerId="LiveId" clId="{A5BA1167-1FE2-4BCB-A904-691B1E9F440F}" dt="2022-04-26T13:05:22.831" v="16" actId="164"/>
      <pc:docMkLst>
        <pc:docMk/>
      </pc:docMkLst>
      <pc:sldChg chg="del">
        <pc:chgData name="Lars Richter" userId="e8b1fabd978d43db" providerId="LiveId" clId="{A5BA1167-1FE2-4BCB-A904-691B1E9F440F}" dt="2022-04-26T12:50:21.416" v="1" actId="47"/>
        <pc:sldMkLst>
          <pc:docMk/>
          <pc:sldMk cId="2644589611" sldId="265"/>
        </pc:sldMkLst>
      </pc:sldChg>
      <pc:sldChg chg="del">
        <pc:chgData name="Lars Richter" userId="e8b1fabd978d43db" providerId="LiveId" clId="{A5BA1167-1FE2-4BCB-A904-691B1E9F440F}" dt="2022-04-26T12:50:16.100" v="0" actId="47"/>
        <pc:sldMkLst>
          <pc:docMk/>
          <pc:sldMk cId="3880072332" sldId="266"/>
        </pc:sldMkLst>
      </pc:sldChg>
      <pc:sldChg chg="del">
        <pc:chgData name="Lars Richter" userId="e8b1fabd978d43db" providerId="LiveId" clId="{A5BA1167-1FE2-4BCB-A904-691B1E9F440F}" dt="2022-04-26T12:50:21.416" v="1" actId="47"/>
        <pc:sldMkLst>
          <pc:docMk/>
          <pc:sldMk cId="996087602" sldId="291"/>
        </pc:sldMkLst>
      </pc:sldChg>
      <pc:sldChg chg="del">
        <pc:chgData name="Lars Richter" userId="e8b1fabd978d43db" providerId="LiveId" clId="{A5BA1167-1FE2-4BCB-A904-691B1E9F440F}" dt="2022-04-26T12:50:24.457" v="2" actId="47"/>
        <pc:sldMkLst>
          <pc:docMk/>
          <pc:sldMk cId="3200786914" sldId="299"/>
        </pc:sldMkLst>
      </pc:sldChg>
      <pc:sldChg chg="del">
        <pc:chgData name="Lars Richter" userId="e8b1fabd978d43db" providerId="LiveId" clId="{A5BA1167-1FE2-4BCB-A904-691B1E9F440F}" dt="2022-04-26T12:50:24.457" v="2" actId="47"/>
        <pc:sldMkLst>
          <pc:docMk/>
          <pc:sldMk cId="834088268" sldId="300"/>
        </pc:sldMkLst>
      </pc:sldChg>
      <pc:sldChg chg="del">
        <pc:chgData name="Lars Richter" userId="e8b1fabd978d43db" providerId="LiveId" clId="{A5BA1167-1FE2-4BCB-A904-691B1E9F440F}" dt="2022-04-26T12:50:24.457" v="2" actId="47"/>
        <pc:sldMkLst>
          <pc:docMk/>
          <pc:sldMk cId="523961907" sldId="301"/>
        </pc:sldMkLst>
      </pc:sldChg>
      <pc:sldChg chg="del">
        <pc:chgData name="Lars Richter" userId="e8b1fabd978d43db" providerId="LiveId" clId="{A5BA1167-1FE2-4BCB-A904-691B1E9F440F}" dt="2022-04-26T12:50:24.457" v="2" actId="47"/>
        <pc:sldMkLst>
          <pc:docMk/>
          <pc:sldMk cId="454729729" sldId="310"/>
        </pc:sldMkLst>
      </pc:sldChg>
      <pc:sldChg chg="del">
        <pc:chgData name="Lars Richter" userId="e8b1fabd978d43db" providerId="LiveId" clId="{A5BA1167-1FE2-4BCB-A904-691B1E9F440F}" dt="2022-04-26T12:50:24.457" v="2" actId="47"/>
        <pc:sldMkLst>
          <pc:docMk/>
          <pc:sldMk cId="3996251182" sldId="311"/>
        </pc:sldMkLst>
      </pc:sldChg>
      <pc:sldChg chg="del">
        <pc:chgData name="Lars Richter" userId="e8b1fabd978d43db" providerId="LiveId" clId="{A5BA1167-1FE2-4BCB-A904-691B1E9F440F}" dt="2022-04-26T12:50:24.457" v="2" actId="47"/>
        <pc:sldMkLst>
          <pc:docMk/>
          <pc:sldMk cId="1946023084" sldId="312"/>
        </pc:sldMkLst>
      </pc:sldChg>
      <pc:sldChg chg="addSp delSp modSp mod">
        <pc:chgData name="Lars Richter" userId="e8b1fabd978d43db" providerId="LiveId" clId="{A5BA1167-1FE2-4BCB-A904-691B1E9F440F}" dt="2022-04-26T13:05:22.831" v="16" actId="164"/>
        <pc:sldMkLst>
          <pc:docMk/>
          <pc:sldMk cId="1368306659" sldId="313"/>
        </pc:sldMkLst>
        <pc:spChg chg="mod">
          <ac:chgData name="Lars Richter" userId="e8b1fabd978d43db" providerId="LiveId" clId="{A5BA1167-1FE2-4BCB-A904-691B1E9F440F}" dt="2022-04-26T13:05:22.831" v="16" actId="164"/>
          <ac:spMkLst>
            <pc:docMk/>
            <pc:sldMk cId="1368306659" sldId="313"/>
            <ac:spMk id="2" creationId="{7F1D9895-1914-41F4-AD22-2A327FA4F571}"/>
          </ac:spMkLst>
        </pc:spChg>
        <pc:spChg chg="mod">
          <ac:chgData name="Lars Richter" userId="e8b1fabd978d43db" providerId="LiveId" clId="{A5BA1167-1FE2-4BCB-A904-691B1E9F440F}" dt="2022-04-26T13:05:22.831" v="16" actId="164"/>
          <ac:spMkLst>
            <pc:docMk/>
            <pc:sldMk cId="1368306659" sldId="313"/>
            <ac:spMk id="3" creationId="{9ED4B3D0-4524-4859-A158-8AC07A883A62}"/>
          </ac:spMkLst>
        </pc:spChg>
        <pc:spChg chg="mod">
          <ac:chgData name="Lars Richter" userId="e8b1fabd978d43db" providerId="LiveId" clId="{A5BA1167-1FE2-4BCB-A904-691B1E9F440F}" dt="2022-04-26T13:05:22.831" v="16" actId="164"/>
          <ac:spMkLst>
            <pc:docMk/>
            <pc:sldMk cId="1368306659" sldId="313"/>
            <ac:spMk id="7" creationId="{DAEE2579-BCA2-4B46-82B5-5D10F736846F}"/>
          </ac:spMkLst>
        </pc:spChg>
        <pc:spChg chg="mod">
          <ac:chgData name="Lars Richter" userId="e8b1fabd978d43db" providerId="LiveId" clId="{A5BA1167-1FE2-4BCB-A904-691B1E9F440F}" dt="2022-04-26T13:05:22.831" v="16" actId="164"/>
          <ac:spMkLst>
            <pc:docMk/>
            <pc:sldMk cId="1368306659" sldId="313"/>
            <ac:spMk id="8" creationId="{148073ED-AFC9-422F-88CE-06EDB13D7484}"/>
          </ac:spMkLst>
        </pc:spChg>
        <pc:spChg chg="mod">
          <ac:chgData name="Lars Richter" userId="e8b1fabd978d43db" providerId="LiveId" clId="{A5BA1167-1FE2-4BCB-A904-691B1E9F440F}" dt="2022-04-26T13:05:22.831" v="16" actId="164"/>
          <ac:spMkLst>
            <pc:docMk/>
            <pc:sldMk cId="1368306659" sldId="313"/>
            <ac:spMk id="9" creationId="{EFEE3492-F125-4566-81B3-197A250285FB}"/>
          </ac:spMkLst>
        </pc:spChg>
        <pc:spChg chg="mod">
          <ac:chgData name="Lars Richter" userId="e8b1fabd978d43db" providerId="LiveId" clId="{A5BA1167-1FE2-4BCB-A904-691B1E9F440F}" dt="2022-04-26T13:05:22.831" v="16" actId="164"/>
          <ac:spMkLst>
            <pc:docMk/>
            <pc:sldMk cId="1368306659" sldId="313"/>
            <ac:spMk id="10" creationId="{944F804B-1DD4-467C-9B0E-12893B2B1970}"/>
          </ac:spMkLst>
        </pc:spChg>
        <pc:spChg chg="mod">
          <ac:chgData name="Lars Richter" userId="e8b1fabd978d43db" providerId="LiveId" clId="{A5BA1167-1FE2-4BCB-A904-691B1E9F440F}" dt="2022-04-26T13:05:22.831" v="16" actId="164"/>
          <ac:spMkLst>
            <pc:docMk/>
            <pc:sldMk cId="1368306659" sldId="313"/>
            <ac:spMk id="11" creationId="{6B73F107-E843-4A50-88ED-67DD4A4F909C}"/>
          </ac:spMkLst>
        </pc:spChg>
        <pc:spChg chg="mod">
          <ac:chgData name="Lars Richter" userId="e8b1fabd978d43db" providerId="LiveId" clId="{A5BA1167-1FE2-4BCB-A904-691B1E9F440F}" dt="2022-04-26T13:05:22.831" v="16" actId="164"/>
          <ac:spMkLst>
            <pc:docMk/>
            <pc:sldMk cId="1368306659" sldId="313"/>
            <ac:spMk id="12" creationId="{40B16038-6C15-46A6-8BE6-7AD5997459DE}"/>
          </ac:spMkLst>
        </pc:spChg>
        <pc:spChg chg="mod">
          <ac:chgData name="Lars Richter" userId="e8b1fabd978d43db" providerId="LiveId" clId="{A5BA1167-1FE2-4BCB-A904-691B1E9F440F}" dt="2022-04-26T13:05:22.831" v="16" actId="164"/>
          <ac:spMkLst>
            <pc:docMk/>
            <pc:sldMk cId="1368306659" sldId="313"/>
            <ac:spMk id="13" creationId="{FF7440CB-E4C2-454A-BEA7-A869F3229D75}"/>
          </ac:spMkLst>
        </pc:spChg>
        <pc:spChg chg="mod">
          <ac:chgData name="Lars Richter" userId="e8b1fabd978d43db" providerId="LiveId" clId="{A5BA1167-1FE2-4BCB-A904-691B1E9F440F}" dt="2022-04-26T13:05:22.831" v="16" actId="164"/>
          <ac:spMkLst>
            <pc:docMk/>
            <pc:sldMk cId="1368306659" sldId="313"/>
            <ac:spMk id="15" creationId="{4C9540C1-ACF2-4F53-BD2A-B352C71C2DF1}"/>
          </ac:spMkLst>
        </pc:spChg>
        <pc:spChg chg="del">
          <ac:chgData name="Lars Richter" userId="e8b1fabd978d43db" providerId="LiveId" clId="{A5BA1167-1FE2-4BCB-A904-691B1E9F440F}" dt="2022-04-26T12:50:36.403" v="3" actId="21"/>
          <ac:spMkLst>
            <pc:docMk/>
            <pc:sldMk cId="1368306659" sldId="313"/>
            <ac:spMk id="18" creationId="{54482C33-AA2F-4150-BD3C-B99DAEA2988B}"/>
          </ac:spMkLst>
        </pc:spChg>
        <pc:spChg chg="mod">
          <ac:chgData name="Lars Richter" userId="e8b1fabd978d43db" providerId="LiveId" clId="{A5BA1167-1FE2-4BCB-A904-691B1E9F440F}" dt="2022-04-26T13:05:22.831" v="16" actId="164"/>
          <ac:spMkLst>
            <pc:docMk/>
            <pc:sldMk cId="1368306659" sldId="313"/>
            <ac:spMk id="30" creationId="{4D1048ED-46A7-49C1-BD51-A3389B757F19}"/>
          </ac:spMkLst>
        </pc:spChg>
        <pc:spChg chg="mod">
          <ac:chgData name="Lars Richter" userId="e8b1fabd978d43db" providerId="LiveId" clId="{A5BA1167-1FE2-4BCB-A904-691B1E9F440F}" dt="2022-04-26T13:05:22.831" v="16" actId="164"/>
          <ac:spMkLst>
            <pc:docMk/>
            <pc:sldMk cId="1368306659" sldId="313"/>
            <ac:spMk id="31" creationId="{A5865833-B935-4C34-B5FB-7015C2BB1F2B}"/>
          </ac:spMkLst>
        </pc:spChg>
        <pc:spChg chg="mod">
          <ac:chgData name="Lars Richter" userId="e8b1fabd978d43db" providerId="LiveId" clId="{A5BA1167-1FE2-4BCB-A904-691B1E9F440F}" dt="2022-04-26T13:05:22.831" v="16" actId="164"/>
          <ac:spMkLst>
            <pc:docMk/>
            <pc:sldMk cId="1368306659" sldId="313"/>
            <ac:spMk id="36" creationId="{65EF4A3A-5A01-436C-9B16-6435729B7535}"/>
          </ac:spMkLst>
        </pc:spChg>
        <pc:spChg chg="mod">
          <ac:chgData name="Lars Richter" userId="e8b1fabd978d43db" providerId="LiveId" clId="{A5BA1167-1FE2-4BCB-A904-691B1E9F440F}" dt="2022-04-26T13:05:22.831" v="16" actId="164"/>
          <ac:spMkLst>
            <pc:docMk/>
            <pc:sldMk cId="1368306659" sldId="313"/>
            <ac:spMk id="37" creationId="{6A3DF47B-9867-411B-B93B-043D76602236}"/>
          </ac:spMkLst>
        </pc:spChg>
        <pc:grpChg chg="add mod">
          <ac:chgData name="Lars Richter" userId="e8b1fabd978d43db" providerId="LiveId" clId="{A5BA1167-1FE2-4BCB-A904-691B1E9F440F}" dt="2022-04-26T13:05:22.831" v="16" actId="164"/>
          <ac:grpSpMkLst>
            <pc:docMk/>
            <pc:sldMk cId="1368306659" sldId="313"/>
            <ac:grpSpMk id="4" creationId="{96DCAAAA-F204-42E1-B88B-2B7223918DA1}"/>
          </ac:grpSpMkLst>
        </pc:grpChg>
      </pc:sldChg>
      <pc:sldMasterChg chg="delSldLayout modSldLayout">
        <pc:chgData name="Lars Richter" userId="e8b1fabd978d43db" providerId="LiveId" clId="{A5BA1167-1FE2-4BCB-A904-691B1E9F440F}" dt="2022-04-26T12:50:48.273" v="6" actId="2696"/>
        <pc:sldMasterMkLst>
          <pc:docMk/>
          <pc:sldMasterMk cId="2845635493" sldId="2147483664"/>
        </pc:sldMasterMkLst>
        <pc:sldLayoutChg chg="del">
          <pc:chgData name="Lars Richter" userId="e8b1fabd978d43db" providerId="LiveId" clId="{A5BA1167-1FE2-4BCB-A904-691B1E9F440F}" dt="2022-04-26T12:50:48.273" v="6" actId="2696"/>
          <pc:sldLayoutMkLst>
            <pc:docMk/>
            <pc:sldMasterMk cId="2845635493" sldId="2147483664"/>
            <pc:sldLayoutMk cId="1169389216" sldId="2147483668"/>
          </pc:sldLayoutMkLst>
        </pc:sldLayoutChg>
        <pc:sldLayoutChg chg="addSp modSp">
          <pc:chgData name="Lars Richter" userId="e8b1fabd978d43db" providerId="LiveId" clId="{A5BA1167-1FE2-4BCB-A904-691B1E9F440F}" dt="2022-04-26T12:50:42.356" v="4"/>
          <pc:sldLayoutMkLst>
            <pc:docMk/>
            <pc:sldMasterMk cId="2845635493" sldId="2147483664"/>
            <pc:sldLayoutMk cId="1960571410" sldId="2147483673"/>
          </pc:sldLayoutMkLst>
          <pc:spChg chg="add mod">
            <ac:chgData name="Lars Richter" userId="e8b1fabd978d43db" providerId="LiveId" clId="{A5BA1167-1FE2-4BCB-A904-691B1E9F440F}" dt="2022-04-26T12:50:42.356" v="4"/>
            <ac:spMkLst>
              <pc:docMk/>
              <pc:sldMasterMk cId="2845635493" sldId="2147483664"/>
              <pc:sldLayoutMk cId="1960571410" sldId="2147483673"/>
              <ac:spMk id="9" creationId="{FBD440EF-E74A-4F81-967C-7DB30137D587}"/>
            </ac:spMkLst>
          </pc:spChg>
        </pc:sldLayoutChg>
        <pc:sldLayoutChg chg="del">
          <pc:chgData name="Lars Richter" userId="e8b1fabd978d43db" providerId="LiveId" clId="{A5BA1167-1FE2-4BCB-A904-691B1E9F440F}" dt="2022-04-26T12:50:24.457" v="2" actId="47"/>
          <pc:sldLayoutMkLst>
            <pc:docMk/>
            <pc:sldMasterMk cId="2845635493" sldId="2147483664"/>
            <pc:sldLayoutMk cId="3720699831" sldId="2147483674"/>
          </pc:sldLayoutMkLst>
        </pc:sldLayoutChg>
        <pc:sldLayoutChg chg="del">
          <pc:chgData name="Lars Richter" userId="e8b1fabd978d43db" providerId="LiveId" clId="{A5BA1167-1FE2-4BCB-A904-691B1E9F440F}" dt="2022-04-26T12:50:24.457" v="2" actId="47"/>
          <pc:sldLayoutMkLst>
            <pc:docMk/>
            <pc:sldMasterMk cId="2845635493" sldId="2147483664"/>
            <pc:sldLayoutMk cId="3270491771" sldId="2147483676"/>
          </pc:sldLayoutMkLst>
        </pc:sldLayoutChg>
        <pc:sldLayoutChg chg="del">
          <pc:chgData name="Lars Richter" userId="e8b1fabd978d43db" providerId="LiveId" clId="{A5BA1167-1FE2-4BCB-A904-691B1E9F440F}" dt="2022-04-26T12:50:45.625" v="5" actId="2696"/>
          <pc:sldLayoutMkLst>
            <pc:docMk/>
            <pc:sldMasterMk cId="2845635493" sldId="2147483664"/>
            <pc:sldLayoutMk cId="2665317775" sldId="214748367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9E2D833D-1AC9-46DA-B4C9-FE0D47978ACB}"/>
              </a:ext>
            </a:extLst>
          </p:cNvPr>
          <p:cNvSpPr/>
          <p:nvPr userDrawn="1"/>
        </p:nvSpPr>
        <p:spPr>
          <a:xfrm>
            <a:off x="2186896" y="1139473"/>
            <a:ext cx="8637879" cy="5087452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644243A1-7CCF-45B4-A387-9BB6ABD32C12}"/>
              </a:ext>
            </a:extLst>
          </p:cNvPr>
          <p:cNvCxnSpPr>
            <a:cxnSpLocks/>
          </p:cNvCxnSpPr>
          <p:nvPr userDrawn="1"/>
        </p:nvCxnSpPr>
        <p:spPr>
          <a:xfrm>
            <a:off x="2186896" y="4535227"/>
            <a:ext cx="8637879" cy="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2AE7FB9E-64F4-4C3E-83B8-8E07C0B076BE}"/>
              </a:ext>
            </a:extLst>
          </p:cNvPr>
          <p:cNvCxnSpPr>
            <a:cxnSpLocks/>
          </p:cNvCxnSpPr>
          <p:nvPr userDrawn="1"/>
        </p:nvCxnSpPr>
        <p:spPr>
          <a:xfrm>
            <a:off x="2186896" y="2840585"/>
            <a:ext cx="8637879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B8CD44D6-8FE9-4D5F-AC5E-13A8BC37FDFA}"/>
              </a:ext>
            </a:extLst>
          </p:cNvPr>
          <p:cNvSpPr txBox="1">
            <a:spLocks/>
          </p:cNvSpPr>
          <p:nvPr userDrawn="1"/>
        </p:nvSpPr>
        <p:spPr>
          <a:xfrm>
            <a:off x="494598" y="1840085"/>
            <a:ext cx="1692298" cy="299889"/>
          </a:xfrm>
          <a:prstGeom prst="rect">
            <a:avLst/>
          </a:prstGeom>
        </p:spPr>
        <p:txBody>
          <a:bodyPr vert="horz" wrap="none" lIns="91422" tIns="45711" rIns="91422" bIns="45711" rtlCol="0" anchor="ctr">
            <a:noAutofit/>
          </a:bodyPr>
          <a:lstStyle>
            <a:lvl1pPr algn="ctr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sz="1400" dirty="0" err="1">
                <a:latin typeface="+mn-lt"/>
              </a:rPr>
              <a:t>Pioneer</a:t>
            </a:r>
            <a:endParaRPr lang="de-DE" sz="1400" dirty="0">
              <a:latin typeface="+mn-lt"/>
            </a:endParaRPr>
          </a:p>
          <a:p>
            <a:pPr algn="r"/>
            <a:r>
              <a:rPr lang="de-DE" sz="1400" dirty="0">
                <a:latin typeface="+mn-lt"/>
              </a:rPr>
              <a:t>(Value Innovation)</a:t>
            </a:r>
          </a:p>
        </p:txBody>
      </p:sp>
      <p:sp>
        <p:nvSpPr>
          <p:cNvPr id="33" name="Title Placeholder 1">
            <a:extLst>
              <a:ext uri="{FF2B5EF4-FFF2-40B4-BE49-F238E27FC236}">
                <a16:creationId xmlns:a16="http://schemas.microsoft.com/office/drawing/2014/main" id="{30938324-2B07-43E9-8E9E-2D16D5DDDF50}"/>
              </a:ext>
            </a:extLst>
          </p:cNvPr>
          <p:cNvSpPr txBox="1">
            <a:spLocks/>
          </p:cNvSpPr>
          <p:nvPr userDrawn="1"/>
        </p:nvSpPr>
        <p:spPr>
          <a:xfrm>
            <a:off x="503003" y="3533254"/>
            <a:ext cx="1692298" cy="299889"/>
          </a:xfrm>
          <a:prstGeom prst="rect">
            <a:avLst/>
          </a:prstGeom>
        </p:spPr>
        <p:txBody>
          <a:bodyPr vert="horz" wrap="none" lIns="91422" tIns="45711" rIns="91422" bIns="45711" rtlCol="0" anchor="ctr">
            <a:noAutofit/>
          </a:bodyPr>
          <a:lstStyle>
            <a:lvl1pPr algn="ctr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sz="1400" dirty="0" err="1">
                <a:latin typeface="+mn-lt"/>
              </a:rPr>
              <a:t>Migrator</a:t>
            </a:r>
            <a:endParaRPr lang="de-DE" sz="1400" dirty="0">
              <a:latin typeface="+mn-lt"/>
            </a:endParaRPr>
          </a:p>
          <a:p>
            <a:pPr algn="r"/>
            <a:r>
              <a:rPr lang="de-DE" sz="1400" dirty="0">
                <a:latin typeface="+mn-lt"/>
              </a:rPr>
              <a:t>(Value </a:t>
            </a:r>
            <a:r>
              <a:rPr lang="de-DE" sz="1400" dirty="0" err="1">
                <a:latin typeface="+mn-lt"/>
              </a:rPr>
              <a:t>Improvement</a:t>
            </a:r>
            <a:r>
              <a:rPr lang="de-DE" sz="1400" dirty="0">
                <a:latin typeface="+mn-lt"/>
              </a:rPr>
              <a:t>)</a:t>
            </a:r>
          </a:p>
        </p:txBody>
      </p:sp>
      <p:sp>
        <p:nvSpPr>
          <p:cNvPr id="34" name="Title Placeholder 1">
            <a:extLst>
              <a:ext uri="{FF2B5EF4-FFF2-40B4-BE49-F238E27FC236}">
                <a16:creationId xmlns:a16="http://schemas.microsoft.com/office/drawing/2014/main" id="{7F361E0B-1D8F-4CB7-940C-ABD647E32298}"/>
              </a:ext>
            </a:extLst>
          </p:cNvPr>
          <p:cNvSpPr txBox="1">
            <a:spLocks/>
          </p:cNvSpPr>
          <p:nvPr userDrawn="1"/>
        </p:nvSpPr>
        <p:spPr>
          <a:xfrm>
            <a:off x="494598" y="5227895"/>
            <a:ext cx="1692298" cy="299889"/>
          </a:xfrm>
          <a:prstGeom prst="rect">
            <a:avLst/>
          </a:prstGeom>
        </p:spPr>
        <p:txBody>
          <a:bodyPr vert="horz" wrap="none" lIns="91422" tIns="45711" rIns="91422" bIns="45711" rtlCol="0" anchor="ctr">
            <a:noAutofit/>
          </a:bodyPr>
          <a:lstStyle>
            <a:lvl1pPr algn="ctr" defTabSz="18284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sz="1400" dirty="0" err="1">
                <a:latin typeface="+mn-lt"/>
              </a:rPr>
              <a:t>Settler</a:t>
            </a:r>
            <a:br>
              <a:rPr lang="de-DE" sz="1400" dirty="0">
                <a:latin typeface="+mn-lt"/>
              </a:rPr>
            </a:br>
            <a:r>
              <a:rPr lang="de-DE" sz="1400" dirty="0">
                <a:latin typeface="+mn-lt"/>
              </a:rPr>
              <a:t>(Value Imitation)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BD440EF-E74A-4F81-967C-7DB30137D587}"/>
              </a:ext>
            </a:extLst>
          </p:cNvPr>
          <p:cNvSpPr txBox="1"/>
          <p:nvPr userDrawn="1"/>
        </p:nvSpPr>
        <p:spPr>
          <a:xfrm>
            <a:off x="3345087" y="268570"/>
            <a:ext cx="5501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600" b="1" i="1" spc="-150" dirty="0">
                <a:latin typeface="+mj-lt"/>
              </a:rPr>
              <a:t>Pioneer-Migrator-Settler Map</a:t>
            </a:r>
            <a:endParaRPr lang="en-GB" sz="3600" b="1" i="1" spc="-15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057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874CAC-CA44-4E28-9D09-5AD09C35F3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551C7-BC30-4E7C-B6D8-57366994DA57}" type="datetimeFigureOut">
              <a:rPr lang="de-DE" smtClean="0"/>
              <a:t>26.04.2022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DB5933-82C8-4FD3-97EE-70CB665C03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5ECBBC-D7A9-46DF-8FB1-294D9DBDE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43191-096B-49F9-9D65-7FE99DCB74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63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7F1D9895-1914-41F4-AD22-2A327FA4F571}"/>
              </a:ext>
            </a:extLst>
          </p:cNvPr>
          <p:cNvSpPr>
            <a:spLocks noChangeAspect="1"/>
          </p:cNvSpPr>
          <p:nvPr/>
        </p:nvSpPr>
        <p:spPr>
          <a:xfrm>
            <a:off x="3659038" y="1285725"/>
            <a:ext cx="457200" cy="4572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/>
              <a:t>?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4D1048ED-46A7-49C1-BD51-A3389B757F19}"/>
              </a:ext>
            </a:extLst>
          </p:cNvPr>
          <p:cNvSpPr>
            <a:spLocks noChangeAspect="1"/>
          </p:cNvSpPr>
          <p:nvPr/>
        </p:nvSpPr>
        <p:spPr>
          <a:xfrm>
            <a:off x="2411113" y="4848075"/>
            <a:ext cx="1324275" cy="1324275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A5865833-B935-4C34-B5FB-7015C2BB1F2B}"/>
              </a:ext>
            </a:extLst>
          </p:cNvPr>
          <p:cNvSpPr>
            <a:spLocks noChangeAspect="1"/>
          </p:cNvSpPr>
          <p:nvPr/>
        </p:nvSpPr>
        <p:spPr>
          <a:xfrm>
            <a:off x="3439813" y="4714725"/>
            <a:ext cx="1048050" cy="10480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65EF4A3A-5A01-436C-9B16-6435729B7535}"/>
              </a:ext>
            </a:extLst>
          </p:cNvPr>
          <p:cNvSpPr>
            <a:spLocks noChangeAspect="1"/>
          </p:cNvSpPr>
          <p:nvPr/>
        </p:nvSpPr>
        <p:spPr>
          <a:xfrm>
            <a:off x="4297063" y="4848075"/>
            <a:ext cx="1219500" cy="12195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6A3DF47B-9867-411B-B93B-043D76602236}"/>
              </a:ext>
            </a:extLst>
          </p:cNvPr>
          <p:cNvSpPr>
            <a:spLocks noChangeAspect="1"/>
          </p:cNvSpPr>
          <p:nvPr/>
        </p:nvSpPr>
        <p:spPr>
          <a:xfrm>
            <a:off x="4116238" y="3704475"/>
            <a:ext cx="1048050" cy="1048050"/>
          </a:xfrm>
          <a:prstGeom prst="ellipse">
            <a:avLst/>
          </a:prstGeom>
          <a:solidFill>
            <a:srgbClr val="7A456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DAEE2579-BCA2-4B46-82B5-5D10F736846F}"/>
              </a:ext>
            </a:extLst>
          </p:cNvPr>
          <p:cNvSpPr>
            <a:spLocks noChangeAspect="1"/>
          </p:cNvSpPr>
          <p:nvPr/>
        </p:nvSpPr>
        <p:spPr>
          <a:xfrm>
            <a:off x="3439813" y="2313975"/>
            <a:ext cx="609900" cy="6099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148073ED-AFC9-422F-88CE-06EDB13D7484}"/>
              </a:ext>
            </a:extLst>
          </p:cNvPr>
          <p:cNvSpPr>
            <a:spLocks noChangeAspect="1"/>
          </p:cNvSpPr>
          <p:nvPr/>
        </p:nvSpPr>
        <p:spPr>
          <a:xfrm>
            <a:off x="7999414" y="1285725"/>
            <a:ext cx="457200" cy="457200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FEE3492-F125-4566-81B3-197A250285FB}"/>
              </a:ext>
            </a:extLst>
          </p:cNvPr>
          <p:cNvSpPr>
            <a:spLocks noChangeAspect="1"/>
          </p:cNvSpPr>
          <p:nvPr/>
        </p:nvSpPr>
        <p:spPr>
          <a:xfrm>
            <a:off x="6751489" y="4848075"/>
            <a:ext cx="1324275" cy="1324275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944F804B-1DD4-467C-9B0E-12893B2B1970}"/>
              </a:ext>
            </a:extLst>
          </p:cNvPr>
          <p:cNvSpPr>
            <a:spLocks noChangeAspect="1"/>
          </p:cNvSpPr>
          <p:nvPr/>
        </p:nvSpPr>
        <p:spPr>
          <a:xfrm>
            <a:off x="7780189" y="4714725"/>
            <a:ext cx="1048050" cy="10480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6B73F107-E843-4A50-88ED-67DD4A4F909C}"/>
              </a:ext>
            </a:extLst>
          </p:cNvPr>
          <p:cNvSpPr>
            <a:spLocks noChangeAspect="1"/>
          </p:cNvSpPr>
          <p:nvPr/>
        </p:nvSpPr>
        <p:spPr>
          <a:xfrm>
            <a:off x="8637439" y="4848075"/>
            <a:ext cx="1219500" cy="12195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0B16038-6C15-46A6-8BE6-7AD5997459DE}"/>
              </a:ext>
            </a:extLst>
          </p:cNvPr>
          <p:cNvSpPr>
            <a:spLocks noChangeAspect="1"/>
          </p:cNvSpPr>
          <p:nvPr/>
        </p:nvSpPr>
        <p:spPr>
          <a:xfrm>
            <a:off x="8456614" y="3704475"/>
            <a:ext cx="1048050" cy="1048050"/>
          </a:xfrm>
          <a:prstGeom prst="ellipse">
            <a:avLst/>
          </a:prstGeom>
          <a:solidFill>
            <a:srgbClr val="7A456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FF7440CB-E4C2-454A-BEA7-A869F3229D75}"/>
              </a:ext>
            </a:extLst>
          </p:cNvPr>
          <p:cNvSpPr>
            <a:spLocks noChangeAspect="1"/>
          </p:cNvSpPr>
          <p:nvPr/>
        </p:nvSpPr>
        <p:spPr>
          <a:xfrm>
            <a:off x="7780189" y="2313975"/>
            <a:ext cx="609900" cy="6099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3" name="Pfeil: nach rechts 2">
            <a:extLst>
              <a:ext uri="{FF2B5EF4-FFF2-40B4-BE49-F238E27FC236}">
                <a16:creationId xmlns:a16="http://schemas.microsoft.com/office/drawing/2014/main" id="{9ED4B3D0-4524-4859-A158-8AC07A883A62}"/>
              </a:ext>
            </a:extLst>
          </p:cNvPr>
          <p:cNvSpPr/>
          <p:nvPr/>
        </p:nvSpPr>
        <p:spPr>
          <a:xfrm rot="17752795">
            <a:off x="7101644" y="3614888"/>
            <a:ext cx="2371719" cy="275475"/>
          </a:xfrm>
          <a:prstGeom prst="rightArrow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4C9540C1-ACF2-4F53-BD2A-B352C71C2DF1}"/>
              </a:ext>
            </a:extLst>
          </p:cNvPr>
          <p:cNvSpPr>
            <a:spLocks noChangeAspect="1"/>
          </p:cNvSpPr>
          <p:nvPr/>
        </p:nvSpPr>
        <p:spPr>
          <a:xfrm>
            <a:off x="8493913" y="1723899"/>
            <a:ext cx="973451" cy="9734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36830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cdidigital">
  <a:themeElements>
    <a:clrScheme name="cdi digital">
      <a:dk1>
        <a:srgbClr val="27323A"/>
      </a:dk1>
      <a:lt1>
        <a:srgbClr val="F9F9FB"/>
      </a:lt1>
      <a:dk2>
        <a:srgbClr val="212A31"/>
      </a:dk2>
      <a:lt2>
        <a:srgbClr val="F2F3F5"/>
      </a:lt2>
      <a:accent1>
        <a:srgbClr val="7D1A1D"/>
      </a:accent1>
      <a:accent2>
        <a:srgbClr val="D90909"/>
      </a:accent2>
      <a:accent3>
        <a:srgbClr val="EC6505"/>
      </a:accent3>
      <a:accent4>
        <a:srgbClr val="FFC000"/>
      </a:accent4>
      <a:accent5>
        <a:srgbClr val="77AE29"/>
      </a:accent5>
      <a:accent6>
        <a:srgbClr val="1A80B6"/>
      </a:accent6>
      <a:hlink>
        <a:srgbClr val="D90909"/>
      </a:hlink>
      <a:folHlink>
        <a:srgbClr val="7D1A1D"/>
      </a:folHlink>
    </a:clrScheme>
    <a:fontScheme name="cdi.digital">
      <a:majorFont>
        <a:latin typeface="Source Sans Pro"/>
        <a:ea typeface=""/>
        <a:cs typeface=""/>
      </a:majorFont>
      <a:minorFont>
        <a:latin typeface="Oxyge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didigital" id="{4A31F06B-F481-443E-AD0A-AA6A84B1B5EB}" vid="{1D27B937-5CAC-45E6-B61E-450484D98C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cdidigital</Template>
  <TotalTime>0</TotalTime>
  <Words>1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Source Sans Pro</vt:lpstr>
      <vt:lpstr>Oxygen</vt:lpstr>
      <vt:lpstr>Arial</vt:lpstr>
      <vt:lpstr>cdidigital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Lars Richter</dc:creator>
  <cp:lastModifiedBy>Lars Richter</cp:lastModifiedBy>
  <cp:revision>2</cp:revision>
  <dcterms:created xsi:type="dcterms:W3CDTF">2022-04-24T12:39:55Z</dcterms:created>
  <dcterms:modified xsi:type="dcterms:W3CDTF">2022-04-26T13:05:29Z</dcterms:modified>
</cp:coreProperties>
</file>